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B8117EC-4C21-4B55-B650-840F8AFFFBDB}" type="datetimeFigureOut">
              <a:rPr lang="en-US" smtClean="0"/>
              <a:pPr/>
              <a:t>4/27/2015</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0C7109C-6895-4EDE-A540-882B7ABB37E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17EC-4C21-4B55-B650-840F8AFFFBDB}"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C7109C-6895-4EDE-A540-882B7ABB37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17EC-4C21-4B55-B650-840F8AFFFBDB}"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C7109C-6895-4EDE-A540-882B7ABB37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B8117EC-4C21-4B55-B650-840F8AFFFBDB}" type="datetimeFigureOut">
              <a:rPr lang="en-US" smtClean="0"/>
              <a:pPr/>
              <a:t>4/27/2015</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80C7109C-6895-4EDE-A540-882B7ABB37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1B8117EC-4C21-4B55-B650-840F8AFFFBDB}" type="datetimeFigureOut">
              <a:rPr lang="en-US" smtClean="0"/>
              <a:pPr/>
              <a:t>4/27/2015</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80C7109C-6895-4EDE-A540-882B7ABB37EA}"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B8117EC-4C21-4B55-B650-840F8AFFFBDB}" type="datetimeFigureOut">
              <a:rPr lang="en-US" smtClean="0"/>
              <a:pPr/>
              <a:t>4/27/2015</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80C7109C-6895-4EDE-A540-882B7ABB37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B8117EC-4C21-4B55-B650-840F8AFFFBDB}" type="datetimeFigureOut">
              <a:rPr lang="en-US" smtClean="0"/>
              <a:pPr/>
              <a:t>4/27/2015</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0C7109C-6895-4EDE-A540-882B7ABB37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117EC-4C21-4B55-B650-840F8AFFFBDB}" type="datetimeFigureOut">
              <a:rPr lang="en-US" smtClean="0"/>
              <a:pPr/>
              <a:t>4/27/2015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C7109C-6895-4EDE-A540-882B7ABB37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B8117EC-4C21-4B55-B650-840F8AFFFBDB}" type="datetimeFigureOut">
              <a:rPr lang="en-US" smtClean="0"/>
              <a:pPr/>
              <a:t>4/27/2015</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80C7109C-6895-4EDE-A540-882B7ABB37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B8117EC-4C21-4B55-B650-840F8AFFFBDB}" type="datetimeFigureOut">
              <a:rPr lang="en-US" smtClean="0"/>
              <a:pPr/>
              <a:t>4/27/2015</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0C7109C-6895-4EDE-A540-882B7ABB37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B8117EC-4C21-4B55-B650-840F8AFFFBDB}" type="datetimeFigureOut">
              <a:rPr lang="en-US" smtClean="0"/>
              <a:pPr/>
              <a:t>4/27/2015</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0C7109C-6895-4EDE-A540-882B7ABB37E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117EC-4C21-4B55-B650-840F8AFFFBDB}" type="datetimeFigureOut">
              <a:rPr lang="en-US" smtClean="0"/>
              <a:pPr/>
              <a:t>4/27/2015</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0C7109C-6895-4EDE-A540-882B7ABB37E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Electoral College</a:t>
            </a:r>
            <a:endParaRPr lang="en-US" dirty="0"/>
          </a:p>
        </p:txBody>
      </p:sp>
      <p:sp>
        <p:nvSpPr>
          <p:cNvPr id="3" name="Subtitle 2"/>
          <p:cNvSpPr>
            <a:spLocks noGrp="1"/>
          </p:cNvSpPr>
          <p:nvPr>
            <p:ph type="subTitle" idx="1"/>
          </p:nvPr>
        </p:nvSpPr>
        <p:spPr/>
        <p:txBody>
          <a:bodyPr/>
          <a:lstStyle/>
          <a:p>
            <a:r>
              <a:rPr lang="en-US" dirty="0" smtClean="0"/>
              <a:t>Ch 13 Sec 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Rubber Stamp</a:t>
            </a:r>
            <a:endParaRPr lang="en-US" dirty="0"/>
          </a:p>
        </p:txBody>
      </p:sp>
      <p:sp>
        <p:nvSpPr>
          <p:cNvPr id="3" name="Content Placeholder 2"/>
          <p:cNvSpPr>
            <a:spLocks noGrp="1"/>
          </p:cNvSpPr>
          <p:nvPr>
            <p:ph idx="1"/>
          </p:nvPr>
        </p:nvSpPr>
        <p:spPr/>
        <p:txBody>
          <a:bodyPr/>
          <a:lstStyle/>
          <a:p>
            <a:r>
              <a:rPr lang="en-US" dirty="0" smtClean="0"/>
              <a:t>While technically we do follow the procedures laid out in the constitution, we the electoral college is no longer the only process at work here.</a:t>
            </a:r>
          </a:p>
          <a:p>
            <a:endParaRPr lang="en-US" dirty="0"/>
          </a:p>
          <a:p>
            <a:r>
              <a:rPr lang="en-US" dirty="0" smtClean="0"/>
              <a:t>The electoral college votes the way the states do. (plurality used except in Maine and Nebraska)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r>
              <a:rPr lang="en-US" dirty="0" smtClean="0"/>
              <a:t>The Delegates (a States representatives to the House and Senate) gather at the State Capitol on January 6</a:t>
            </a:r>
            <a:r>
              <a:rPr lang="en-US" baseline="30000" dirty="0" smtClean="0"/>
              <a:t>th</a:t>
            </a:r>
            <a:r>
              <a:rPr lang="en-US" dirty="0" smtClean="0"/>
              <a:t>.  They cast two votes (for President and Vice President).  The ballots are then signed, sealed, and sent to the President of the Senate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if there isn’t a majority vote for a candidate?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no candidate meets the threshold of 270 votes the decision goes to the House of Representatives.</a:t>
            </a:r>
          </a:p>
          <a:p>
            <a:endParaRPr lang="en-US" dirty="0"/>
          </a:p>
          <a:p>
            <a:r>
              <a:rPr lang="en-US" dirty="0" smtClean="0"/>
              <a:t>Each state gets one vote and picks from the top three candidates receiving votes (26 votes required to elect).</a:t>
            </a:r>
          </a:p>
          <a:p>
            <a:endParaRPr lang="en-US" dirty="0"/>
          </a:p>
          <a:p>
            <a:r>
              <a:rPr lang="en-US" dirty="0" smtClean="0"/>
              <a:t>The Senate does the same process for Vice President if needed</a:t>
            </a:r>
          </a:p>
          <a:p>
            <a:endParaRPr lang="en-US" dirty="0"/>
          </a:p>
          <a:p>
            <a:r>
              <a:rPr lang="en-US" dirty="0" smtClean="0"/>
              <a:t>If no decision can be reached by January 20</a:t>
            </a:r>
            <a:r>
              <a:rPr lang="en-US" baseline="30000" dirty="0" smtClean="0"/>
              <a:t>th</a:t>
            </a:r>
            <a:r>
              <a:rPr lang="en-US" dirty="0" smtClean="0"/>
              <a:t> the candidate for VP becomes acting president. If no VP candidate has qualified, then the order of Succession is put into play.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Flaws in the Electoral College</a:t>
            </a:r>
            <a:endParaRPr lang="en-US" dirty="0"/>
          </a:p>
        </p:txBody>
      </p:sp>
      <p:sp>
        <p:nvSpPr>
          <p:cNvPr id="3" name="Content Placeholder 2"/>
          <p:cNvSpPr>
            <a:spLocks noGrp="1"/>
          </p:cNvSpPr>
          <p:nvPr>
            <p:ph idx="1"/>
          </p:nvPr>
        </p:nvSpPr>
        <p:spPr/>
        <p:txBody>
          <a:bodyPr>
            <a:normAutofit/>
          </a:bodyPr>
          <a:lstStyle/>
          <a:p>
            <a:r>
              <a:rPr lang="en-US" dirty="0" smtClean="0"/>
              <a:t>There are often three complaints about the electoral college system:</a:t>
            </a:r>
          </a:p>
          <a:p>
            <a:endParaRPr lang="en-US" dirty="0"/>
          </a:p>
          <a:p>
            <a:pPr marL="514350" indent="-514350">
              <a:buAutoNum type="arabicParenR"/>
            </a:pPr>
            <a:r>
              <a:rPr lang="en-US" dirty="0" smtClean="0"/>
              <a:t>Winner of popular vote doesn’t necessarily win office</a:t>
            </a:r>
          </a:p>
          <a:p>
            <a:pPr marL="514350" indent="-514350">
              <a:buAutoNum type="arabicParenR"/>
            </a:pPr>
            <a:r>
              <a:rPr lang="en-US" dirty="0" smtClean="0"/>
              <a:t>Electors are not required to vote with the popular vote of their State.</a:t>
            </a:r>
          </a:p>
          <a:p>
            <a:pPr marL="514350" indent="-514350">
              <a:buAutoNum type="arabicParenR"/>
            </a:pPr>
            <a:r>
              <a:rPr lang="en-US" dirty="0" smtClean="0"/>
              <a:t>The House of Representatives could determine the result.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The District Plan </a:t>
            </a:r>
          </a:p>
          <a:p>
            <a:pPr>
              <a:buNone/>
            </a:pPr>
            <a:r>
              <a:rPr lang="en-US" dirty="0" smtClean="0"/>
              <a:t>-Instead of winner take all, votes would come from districts which are similar to how we determine the electors themselves.</a:t>
            </a:r>
          </a:p>
          <a:p>
            <a:pPr>
              <a:buNone/>
            </a:pPr>
            <a:r>
              <a:rPr lang="en-US" dirty="0" smtClean="0"/>
              <a:t>-Yet this doesn’t fix the popular vote issue, and increases the motivation for gerrymandering.</a:t>
            </a:r>
          </a:p>
          <a:p>
            <a:pPr>
              <a:buNone/>
            </a:pPr>
            <a:endParaRPr lang="en-US" dirty="0" smtClean="0"/>
          </a:p>
          <a:p>
            <a:pPr>
              <a:buNone/>
            </a:pPr>
            <a:r>
              <a:rPr lang="en-US" dirty="0" smtClean="0"/>
              <a:t>2) Proportional Plan</a:t>
            </a:r>
          </a:p>
          <a:p>
            <a:pPr>
              <a:buNone/>
            </a:pPr>
            <a:r>
              <a:rPr lang="en-US" dirty="0" smtClean="0"/>
              <a:t>-Vote totals would be proportional to the popular vote. So if a candidate got 30% of the vote, they would get 30% of that State’s electoral votes.</a:t>
            </a:r>
          </a:p>
          <a:p>
            <a:pPr>
              <a:buNone/>
            </a:pPr>
            <a:r>
              <a:rPr lang="en-US" dirty="0" smtClean="0"/>
              <a:t>-This could effect the two party system, increase the odds of going to the House for decision, and a majority might no longer be possible.</a:t>
            </a:r>
          </a:p>
          <a:p>
            <a:pPr>
              <a:buNone/>
            </a:pPr>
            <a:endParaRPr lang="en-US" dirty="0"/>
          </a:p>
          <a:p>
            <a:pPr>
              <a:buNone/>
            </a:pPr>
            <a:endParaRPr lang="en-US" dirty="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3) Direct Popular Vote Plan</a:t>
            </a:r>
          </a:p>
          <a:p>
            <a:pPr>
              <a:buNone/>
            </a:pPr>
            <a:r>
              <a:rPr lang="en-US" dirty="0" smtClean="0"/>
              <a:t>-Do away with the electoral college.  Popular vote determines the winner.</a:t>
            </a:r>
          </a:p>
          <a:p>
            <a:pPr>
              <a:buFontTx/>
              <a:buChar char="-"/>
            </a:pPr>
            <a:r>
              <a:rPr lang="en-US" dirty="0" smtClean="0"/>
              <a:t>Small states would become less important to the process, and States would no longer pick the president (a loss for Federalism)</a:t>
            </a:r>
          </a:p>
          <a:p>
            <a:pPr>
              <a:buNone/>
            </a:pPr>
            <a:endParaRPr lang="en-US" dirty="0" smtClean="0"/>
          </a:p>
          <a:p>
            <a:pPr>
              <a:buNone/>
            </a:pPr>
            <a:r>
              <a:rPr lang="en-US" dirty="0" smtClean="0"/>
              <a:t>4) National Bonus Plan</a:t>
            </a:r>
          </a:p>
          <a:p>
            <a:pPr>
              <a:buNone/>
            </a:pPr>
            <a:r>
              <a:rPr lang="en-US" dirty="0" smtClean="0"/>
              <a:t>-Winner of national popular vote gets an automatic 102 electoral votes.  Then do the electoral college in addition to this. 321 is the new number required to win. If no clear winner, a runoff of the top two vote recipients occurs. </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277</TotalTime>
  <Words>461</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The Electoral College</vt:lpstr>
      <vt:lpstr>The Rubber Stamp</vt:lpstr>
      <vt:lpstr>How does it work</vt:lpstr>
      <vt:lpstr>What if there isn’t a majority vote for a candidate? </vt:lpstr>
      <vt:lpstr>Flaws in the Electoral College</vt:lpstr>
      <vt:lpstr>Potential Solutions</vt:lpstr>
      <vt:lpstr>Potential Solutions</vt:lpstr>
    </vt:vector>
  </TitlesOfParts>
  <Company>MPCSD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Electoral College</dc:title>
  <dc:creator>stribes</dc:creator>
  <cp:lastModifiedBy>stribes</cp:lastModifiedBy>
  <cp:revision>19</cp:revision>
  <dcterms:created xsi:type="dcterms:W3CDTF">2014-11-18T14:04:57Z</dcterms:created>
  <dcterms:modified xsi:type="dcterms:W3CDTF">2015-04-27T16:51:05Z</dcterms:modified>
</cp:coreProperties>
</file>