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6" d="100"/>
          <a:sy n="86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FD0CC66-7564-4E83-AEDA-3E6AAF0F30CC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0AB8845-CC44-45B8-8650-B84BA76E3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Hoover’s Response Fails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72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 stalls</a:t>
            </a:r>
            <a:endParaRPr lang="en-US" dirty="0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2895600" y="1981200"/>
            <a:ext cx="3505200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The RFC gave billions </a:t>
            </a:r>
            <a:br>
              <a:rPr lang="en-US" altLang="en-US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of dollars to banks and large businesses.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latin typeface="Verdana" pitchFamily="34" charset="0"/>
              </a:rPr>
              <a:t>The idea was that they would lend to, and invest in, struggling businesses who would hire workers and thus end the depression. </a:t>
            </a:r>
          </a:p>
          <a:p>
            <a:pPr eaLnBrk="1" hangingPunct="1">
              <a:spcAft>
                <a:spcPct val="60000"/>
              </a:spcAft>
            </a:pP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The RFC failed when businesses did not </a:t>
            </a:r>
            <a:br>
              <a:rPr lang="en-US" altLang="en-US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hire more workers.</a:t>
            </a:r>
          </a:p>
        </p:txBody>
      </p:sp>
    </p:spTree>
    <p:extLst>
      <p:ext uri="{BB962C8B-B14F-4D97-AF65-F5344CB8AC3E}">
        <p14:creationId xmlns:p14="http://schemas.microsoft.com/office/powerpoint/2010/main" xmlns="" val="40301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grow tired of it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3482975"/>
            <a:ext cx="7924800" cy="21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Some blamed Hoover and some blamed capitalism.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Some were World War I veterans </a:t>
            </a:r>
            <a:r>
              <a:rPr lang="en-US" altLang="en-US" dirty="0">
                <a:latin typeface="Verdana" pitchFamily="34" charset="0"/>
              </a:rPr>
              <a:t>who wanted a bonus that was promised to them.</a:t>
            </a:r>
          </a:p>
          <a:p>
            <a:pPr eaLnBrk="1" hangingPunct="1"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In 1932, those veterans </a:t>
            </a: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formed the Bonus Army </a:t>
            </a:r>
            <a:r>
              <a:rPr lang="en-US" altLang="en-US" dirty="0">
                <a:latin typeface="Verdana" pitchFamily="34" charset="0"/>
              </a:rPr>
              <a:t>and marched on Washington.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7800" y="1920875"/>
            <a:ext cx="617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latin typeface="Verdana" pitchFamily="34" charset="0"/>
              </a:rPr>
              <a:t>Many grew disillusioned during the Great Depression.</a:t>
            </a:r>
          </a:p>
        </p:txBody>
      </p:sp>
    </p:spTree>
    <p:extLst>
      <p:ext uri="{BB962C8B-B14F-4D97-AF65-F5344CB8AC3E}">
        <p14:creationId xmlns:p14="http://schemas.microsoft.com/office/powerpoint/2010/main" xmlns="" val="40720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Bonus army goes to Washington</a:t>
            </a:r>
            <a:endParaRPr lang="en-US" dirty="0"/>
          </a:p>
        </p:txBody>
      </p:sp>
      <p:pic>
        <p:nvPicPr>
          <p:cNvPr id="4" name="Picture 10" descr="HSUS_ch21_s3_SoilderBayo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8479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548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ct val="60000"/>
              </a:spcAft>
            </a:pPr>
            <a:r>
              <a:rPr lang="en-US" altLang="en-US" b="1" dirty="0">
                <a:latin typeface="Verdana" pitchFamily="34" charset="0"/>
              </a:rPr>
              <a:t>The eviction of the Bonus Army doomed Hoover’s bid for re-election.</a:t>
            </a:r>
            <a:r>
              <a:rPr lang="en-US" altLang="en-US" dirty="0">
                <a:latin typeface="Verdana" pitchFamily="34" charset="0"/>
              </a:rPr>
              <a:t>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70418" y="3484418"/>
            <a:ext cx="335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sz="1800" dirty="0">
                <a:latin typeface="Verdana" pitchFamily="34" charset="0"/>
              </a:rPr>
              <a:t>Hoover ordered General </a:t>
            </a:r>
            <a:r>
              <a:rPr lang="en-US" altLang="en-US" sz="1800" dirty="0">
                <a:solidFill>
                  <a:srgbClr val="FF0000"/>
                </a:solidFill>
                <a:latin typeface="Verdana" pitchFamily="34" charset="0"/>
              </a:rPr>
              <a:t>Douglas MacArthur</a:t>
            </a:r>
            <a:r>
              <a:rPr lang="en-US" altLang="en-US" sz="1800" dirty="0">
                <a:latin typeface="Verdana" pitchFamily="34" charset="0"/>
              </a:rPr>
              <a:t> to remove the veterans. He used tear gas, cavalry, tanks, and troops </a:t>
            </a:r>
            <a:br>
              <a:rPr lang="en-US" altLang="en-US" sz="1800" dirty="0">
                <a:latin typeface="Verdana" pitchFamily="34" charset="0"/>
              </a:rPr>
            </a:br>
            <a:r>
              <a:rPr lang="en-US" altLang="en-US" sz="1800" dirty="0">
                <a:latin typeface="Verdana" pitchFamily="34" charset="0"/>
              </a:rPr>
              <a:t>with fixed bayonets</a:t>
            </a:r>
            <a:r>
              <a:rPr lang="en-US" altLang="en-US" sz="1800" dirty="0" smtClean="0">
                <a:latin typeface="Verdana" pitchFamily="34" charset="0"/>
              </a:rPr>
              <a:t>.</a:t>
            </a:r>
            <a:endParaRPr lang="en-US" altLang="en-US" sz="1800" dirty="0">
              <a:latin typeface="Verdan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56684" y="2053257"/>
            <a:ext cx="2971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Verdana" pitchFamily="34" charset="0"/>
              </a:rPr>
              <a:t>20,000 veterans set up camps and occupied vacant buildings. In July, police tried to evict them and riots erupted.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2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Discuss how Hoover’s initial conservative response to the depression failed.</a:t>
            </a:r>
          </a:p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Explain the changes in the President’s policies as the crisis continued.</a:t>
            </a:r>
          </a:p>
          <a:p>
            <a:pPr>
              <a:spcAft>
                <a:spcPct val="60000"/>
              </a:spcAft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Describe how Americans reacted to Hoover’s relief programs.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9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localism</a:t>
            </a:r>
            <a:r>
              <a:rPr lang="en-US" altLang="en-US" sz="2400" b="1" dirty="0">
                <a:latin typeface="Verdana" pitchFamily="34" charset="0"/>
              </a:rPr>
              <a:t> </a:t>
            </a:r>
            <a:r>
              <a:rPr lang="en-US" altLang="en-US" sz="2400" dirty="0">
                <a:latin typeface="Verdana" pitchFamily="34" charset="0"/>
              </a:rPr>
              <a:t>– policy whereby problems are best solved at the state and local level and not by the federal </a:t>
            </a:r>
            <a:r>
              <a:rPr lang="en-US" altLang="en-US" sz="2400" dirty="0" smtClean="0">
                <a:latin typeface="Verdana" pitchFamily="34" charset="0"/>
              </a:rPr>
              <a:t>government</a:t>
            </a:r>
          </a:p>
          <a:p>
            <a:pPr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trickle-down economics</a:t>
            </a:r>
            <a:r>
              <a:rPr lang="en-US" altLang="en-US" sz="2400" b="1" dirty="0">
                <a:latin typeface="Verdana" pitchFamily="34" charset="0"/>
              </a:rPr>
              <a:t> </a:t>
            </a:r>
            <a:r>
              <a:rPr lang="en-US" altLang="en-US" sz="2400" dirty="0">
                <a:latin typeface="Verdana" pitchFamily="34" charset="0"/>
              </a:rPr>
              <a:t>– economic theory that held that money lent to large banks and corporations would in turn be invested in small businesses which would hire more </a:t>
            </a:r>
            <a:r>
              <a:rPr lang="en-US" altLang="en-US" sz="2400" dirty="0" smtClean="0">
                <a:latin typeface="Verdana" pitchFamily="34" charset="0"/>
              </a:rPr>
              <a:t>workers</a:t>
            </a:r>
          </a:p>
          <a:p>
            <a:pPr>
              <a:spcAft>
                <a:spcPct val="60000"/>
              </a:spcAft>
              <a:buFont typeface="Times" pitchFamily="28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Bonus Army</a:t>
            </a:r>
            <a:r>
              <a:rPr lang="en-US" altLang="en-US" sz="2400" b="1" dirty="0">
                <a:latin typeface="Verdana" pitchFamily="34" charset="0"/>
              </a:rPr>
              <a:t> </a:t>
            </a:r>
            <a:r>
              <a:rPr lang="en-US" altLang="en-US" sz="2400" dirty="0">
                <a:latin typeface="Verdana" pitchFamily="34" charset="0"/>
              </a:rPr>
              <a:t>– a march on Washington in 1932 </a:t>
            </a:r>
            <a:br>
              <a:rPr lang="en-US" altLang="en-US" sz="2400" dirty="0">
                <a:latin typeface="Verdana" pitchFamily="34" charset="0"/>
              </a:rPr>
            </a:br>
            <a:r>
              <a:rPr lang="en-US" altLang="en-US" sz="2400" dirty="0">
                <a:latin typeface="Verdana" pitchFamily="34" charset="0"/>
              </a:rPr>
              <a:t>in which World War I veterans seek bonus payment early</a:t>
            </a:r>
          </a:p>
          <a:p>
            <a:pPr>
              <a:spcAft>
                <a:spcPct val="60000"/>
              </a:spcAft>
              <a:buFont typeface="Times" pitchFamily="28" charset="0"/>
              <a:buChar char="•"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8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07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57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Verdana" pitchFamily="34" charset="0"/>
              </a:rPr>
              <a:t>Herbert Hoover did not cause the Great Depression, but Americans looked to him to solve the crisis. </a:t>
            </a:r>
            <a:endParaRPr lang="en-US" altLang="en-US" dirty="0"/>
          </a:p>
        </p:txBody>
      </p:sp>
      <p:pic>
        <p:nvPicPr>
          <p:cNvPr id="5" name="Picture 5" descr="ch21_images_hsus_se_p0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2"/>
          <a:stretch>
            <a:fillRect/>
          </a:stretch>
        </p:blipFill>
        <p:spPr bwMode="auto">
          <a:xfrm>
            <a:off x="6629400" y="1495280"/>
            <a:ext cx="2346325" cy="48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74964" y="1981200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Verdana" pitchFamily="34" charset="0"/>
              </a:rPr>
              <a:t>He tried a number of different approaches, but in the end he</a:t>
            </a:r>
            <a:r>
              <a:rPr lang="en-US" altLang="en-US" dirty="0">
                <a:solidFill>
                  <a:srgbClr val="0066CC"/>
                </a:solidFill>
                <a:latin typeface="Verdana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failed to discover the right formula for stopping the crisis.</a:t>
            </a:r>
          </a:p>
        </p:txBody>
      </p:sp>
    </p:spTree>
    <p:extLst>
      <p:ext uri="{BB962C8B-B14F-4D97-AF65-F5344CB8AC3E}">
        <p14:creationId xmlns:p14="http://schemas.microsoft.com/office/powerpoint/2010/main" xmlns="" val="6333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62000" y="381000"/>
            <a:ext cx="7620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34" charset="0"/>
              </a:rPr>
              <a:t>At the start of the economic downturn, Hoover took a hands-off approach.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latin typeface="Verdana" pitchFamily="34" charset="0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181600" y="1638300"/>
            <a:ext cx="35814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873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34" charset="0"/>
              </a:rPr>
              <a:t>Like most economists of the day, he believed that up and down swings in the economy were a natural part of the business cycle.</a:t>
            </a:r>
          </a:p>
          <a:p>
            <a:pPr eaLnBrk="1" hangingPunct="1"/>
            <a:endParaRPr lang="en-US" altLang="en-US" dirty="0">
              <a:latin typeface="Verdana" pitchFamily="34" charset="0"/>
            </a:endParaRPr>
          </a:p>
          <a:p>
            <a:pPr eaLnBrk="1" hangingPunct="1"/>
            <a:r>
              <a:rPr lang="en-US" altLang="en-US" dirty="0">
                <a:latin typeface="Verdana" pitchFamily="34" charset="0"/>
              </a:rPr>
              <a:t>It was thought that strong businesses </a:t>
            </a:r>
            <a:br>
              <a:rPr lang="en-US" altLang="en-US" dirty="0">
                <a:latin typeface="Verdana" pitchFamily="34" charset="0"/>
              </a:rPr>
            </a:br>
            <a:r>
              <a:rPr lang="en-US" altLang="en-US" dirty="0">
                <a:latin typeface="Verdana" pitchFamily="34" charset="0"/>
              </a:rPr>
              <a:t>would weather storms without the support </a:t>
            </a:r>
            <a:br>
              <a:rPr lang="en-US" altLang="en-US" dirty="0">
                <a:latin typeface="Verdana" pitchFamily="34" charset="0"/>
              </a:rPr>
            </a:br>
            <a:r>
              <a:rPr lang="en-US" altLang="en-US" dirty="0">
                <a:latin typeface="Verdana" pitchFamily="34" charset="0"/>
              </a:rPr>
              <a:t>of the government.</a:t>
            </a:r>
          </a:p>
        </p:txBody>
      </p:sp>
      <p:pic>
        <p:nvPicPr>
          <p:cNvPr id="1026" name="Picture 2" descr="http://images.fineartamerica.com/images-medium-large/herbert-hoover-international-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92" y="1446858"/>
            <a:ext cx="4419600" cy="449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2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When that fails, try something new…</a:t>
            </a:r>
            <a:endParaRPr lang="en-US" dirty="0"/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957263" y="3395662"/>
            <a:ext cx="2133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Verdana" pitchFamily="34" charset="0"/>
              </a:rPr>
              <a:t>Asked businesses </a:t>
            </a:r>
            <a:r>
              <a:rPr lang="en-US" altLang="en-US" dirty="0">
                <a:latin typeface="Verdana" pitchFamily="34" charset="0"/>
              </a:rPr>
              <a:t>to keep wages, employment,  and prices at current levels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381375" y="3395662"/>
            <a:ext cx="1981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34" charset="0"/>
              </a:rPr>
              <a:t>Called for tax cuts, lower interest rates, and public works</a:t>
            </a: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5791200" y="3395662"/>
            <a:ext cx="19812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rgbClr val="B2B2B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34" charset="0"/>
              </a:rPr>
              <a:t>Asked wealthy to donate more money to charity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1447800" y="1795462"/>
            <a:ext cx="6465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latin typeface="Verdana" pitchFamily="34" charset="0"/>
              </a:rPr>
              <a:t>Hoover saw that he must do something:</a:t>
            </a:r>
          </a:p>
        </p:txBody>
      </p:sp>
    </p:spTree>
    <p:extLst>
      <p:ext uri="{BB962C8B-B14F-4D97-AF65-F5344CB8AC3E}">
        <p14:creationId xmlns:p14="http://schemas.microsoft.com/office/powerpoint/2010/main" xmlns="" val="18233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Verdana" pitchFamily="34" charset="0"/>
              </a:rPr>
              <a:t>But volunteerism failed:</a:t>
            </a:r>
            <a:endParaRPr lang="en-US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2819400"/>
            <a:ext cx="35052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Towns and states didn’t have the necessary resources </a:t>
            </a:r>
            <a:r>
              <a:rPr lang="en-US" altLang="en-US" dirty="0">
                <a:latin typeface="Verdana" pitchFamily="34" charset="0"/>
              </a:rPr>
              <a:t>to deal with the depression.</a:t>
            </a:r>
          </a:p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 dirty="0">
                <a:latin typeface="Verdana" pitchFamily="34" charset="0"/>
              </a:rPr>
              <a:t>Hoover </a:t>
            </a:r>
            <a:r>
              <a:rPr lang="en-US" altLang="en-US" dirty="0">
                <a:solidFill>
                  <a:srgbClr val="FF0000"/>
                </a:solidFill>
                <a:latin typeface="Verdana" pitchFamily="34" charset="0"/>
              </a:rPr>
              <a:t>did not support direct federal aid </a:t>
            </a:r>
            <a:r>
              <a:rPr lang="en-US" altLang="en-US" dirty="0">
                <a:latin typeface="Verdana" pitchFamily="34" charset="0"/>
              </a:rPr>
              <a:t>to individuals.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90600" y="2971800"/>
            <a:ext cx="2971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Verdana" pitchFamily="34" charset="0"/>
              </a:rPr>
              <a:t>Hoover put his faith in </a:t>
            </a: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localism</a:t>
            </a:r>
            <a:r>
              <a:rPr lang="en-US" altLang="en-US" dirty="0">
                <a:latin typeface="Verdana" pitchFamily="34" charset="0"/>
              </a:rPr>
              <a:t>,</a:t>
            </a:r>
            <a:r>
              <a:rPr lang="en-US" altLang="en-US" b="1" dirty="0">
                <a:latin typeface="Verdana" pitchFamily="34" charset="0"/>
              </a:rPr>
              <a:t> </a:t>
            </a:r>
            <a:r>
              <a:rPr lang="en-US" altLang="en-US" dirty="0">
                <a:latin typeface="Verdana" pitchFamily="34" charset="0"/>
              </a:rPr>
              <a:t>a policy whereby problems are best solved at the local and state levels.</a:t>
            </a:r>
          </a:p>
        </p:txBody>
      </p:sp>
    </p:spTree>
    <p:extLst>
      <p:ext uri="{BB962C8B-B14F-4D97-AF65-F5344CB8AC3E}">
        <p14:creationId xmlns:p14="http://schemas.microsoft.com/office/powerpoint/2010/main" xmlns="" val="11001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1981200" y="2590800"/>
            <a:ext cx="5257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Verdana" pitchFamily="34" charset="0"/>
              </a:rPr>
              <a:t>In 1932, Hoover urged Congress to create the </a:t>
            </a: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Reconstruction Finance Corporation (RFC).</a:t>
            </a:r>
            <a:r>
              <a:rPr lang="en-US" altLang="en-US" dirty="0">
                <a:latin typeface="Verdana" pitchFamily="34" charset="0"/>
              </a:rPr>
              <a:t> The RFC employed a policy known as  </a:t>
            </a:r>
            <a:r>
              <a:rPr lang="en-US" altLang="en-US" b="1" dirty="0">
                <a:solidFill>
                  <a:srgbClr val="FF0000"/>
                </a:solidFill>
                <a:latin typeface="Verdana" pitchFamily="34" charset="0"/>
              </a:rPr>
              <a:t>trickle down economics.</a:t>
            </a:r>
            <a:endParaRPr lang="en-US" alt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7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94360"/>
            <a:ext cx="4114800" cy="701040"/>
          </a:xfrm>
        </p:spPr>
        <p:txBody>
          <a:bodyPr/>
          <a:lstStyle/>
          <a:p>
            <a:r>
              <a:rPr lang="en-US" dirty="0" smtClean="0"/>
              <a:t>Trickle Down Economics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87882" y="1478973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32709" y="2951018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4000" y="29718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62350" y="4461163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4481945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629400" y="4461163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6189518"/>
            <a:ext cx="815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American People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343400" y="2514600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089471">
            <a:off x="2713759" y="3958936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338205" y="5486400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240892">
            <a:off x="5886450" y="3979718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10450" y="5514109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314450" y="5486400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2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110</TotalTime>
  <Words>441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BlackTie</vt:lpstr>
      <vt:lpstr>Hoover’s Response Fails</vt:lpstr>
      <vt:lpstr>Objectives</vt:lpstr>
      <vt:lpstr>Vocabulary</vt:lpstr>
      <vt:lpstr>Slide 4</vt:lpstr>
      <vt:lpstr>Slide 5</vt:lpstr>
      <vt:lpstr>When that fails, try something new…</vt:lpstr>
      <vt:lpstr>Slide 7</vt:lpstr>
      <vt:lpstr>Now what?</vt:lpstr>
      <vt:lpstr>Trickle Down Economics</vt:lpstr>
      <vt:lpstr>The cycle stalls</vt:lpstr>
      <vt:lpstr>Americans grow tired of it</vt:lpstr>
      <vt:lpstr>The Bonus army goes to Washington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Hoover’s Response Fails</dc:title>
  <dc:creator>stribe</dc:creator>
  <cp:lastModifiedBy>stribes</cp:lastModifiedBy>
  <cp:revision>10</cp:revision>
  <dcterms:created xsi:type="dcterms:W3CDTF">2013-11-15T13:50:21Z</dcterms:created>
  <dcterms:modified xsi:type="dcterms:W3CDTF">2013-11-18T17:06:58Z</dcterms:modified>
</cp:coreProperties>
</file>