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5D625C-56DE-4009-AB78-AE18D0C90E2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E86572-2842-43F7-8622-A7C5738E7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ashingtonpost.com/blogs/govbeat/wp/2013/10/20/the-presidential-order-of-succes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Constitutional Change by Other Means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3 Sec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anything other than formal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Day to day operations gives governmental officials experiences in which can help them govern</a:t>
            </a:r>
          </a:p>
          <a:p>
            <a:endParaRPr lang="en-US" dirty="0" smtClean="0"/>
          </a:p>
          <a:p>
            <a:r>
              <a:rPr lang="en-US" dirty="0" smtClean="0"/>
              <a:t>Additionally the formal process is lengthy and difficult; politics can get in the way </a:t>
            </a:r>
            <a:endParaRPr lang="en-US" dirty="0"/>
          </a:p>
        </p:txBody>
      </p:sp>
      <p:pic>
        <p:nvPicPr>
          <p:cNvPr id="28674" name="Picture 2" descr="http://static1.businessinsider.com/image/5233410eeab8ea9167c8a359/the-true-story-of-how-the-us-almost-had-a-fourth-branch-of-government-that-would-have-made-us-a-lot-like-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4723898" cy="354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Informal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five (5) key ways informal change can occur:</a:t>
            </a:r>
          </a:p>
          <a:p>
            <a:pPr marL="514350" indent="-514350">
              <a:buAutoNum type="arabicParenR"/>
            </a:pPr>
            <a:r>
              <a:rPr lang="en-US" dirty="0" smtClean="0"/>
              <a:t>Passage of basic </a:t>
            </a:r>
            <a:r>
              <a:rPr lang="en-US" dirty="0"/>
              <a:t>l</a:t>
            </a:r>
            <a:r>
              <a:rPr lang="en-US" dirty="0" smtClean="0"/>
              <a:t>egislation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Actions of the President</a:t>
            </a:r>
          </a:p>
          <a:p>
            <a:pPr marL="514350" indent="-514350">
              <a:buAutoNum type="arabicParenR"/>
            </a:pPr>
            <a:r>
              <a:rPr lang="en-US" dirty="0" smtClean="0"/>
              <a:t>Supreme Court decision</a:t>
            </a:r>
          </a:p>
          <a:p>
            <a:pPr marL="514350" indent="-514350">
              <a:buAutoNum type="arabicParenR"/>
            </a:pPr>
            <a:r>
              <a:rPr lang="en-US" dirty="0" smtClean="0"/>
              <a:t>Activities of political parties</a:t>
            </a:r>
          </a:p>
          <a:p>
            <a:pPr marL="514350" indent="-514350">
              <a:buAutoNum type="arabicParenR"/>
            </a:pPr>
            <a:r>
              <a:rPr lang="en-US" dirty="0" smtClean="0"/>
              <a:t>Customs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3200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Congress has used its power as the law making body to flesh out skeletal aspects of the constitution. (i.e. Article II and Article III) </a:t>
            </a:r>
          </a:p>
          <a:p>
            <a:pPr>
              <a:buNone/>
            </a:pPr>
            <a:endParaRPr lang="en-US" sz="1400" dirty="0" smtClean="0">
              <a:hlinkClick r:id="rId2"/>
            </a:endParaRPr>
          </a:p>
          <a:p>
            <a:pPr>
              <a:buNone/>
            </a:pPr>
            <a:r>
              <a:rPr lang="en-US" sz="1400" dirty="0" smtClean="0">
                <a:hlinkClick r:id="rId2"/>
              </a:rPr>
              <a:t>http://www.washingtonpost.com/blogs/govbeat/wp/2013/10/20/the-presidential-order-of-succession/</a:t>
            </a:r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Additionally, it more clearly defines its Constitutional powers</a:t>
            </a:r>
            <a:endParaRPr lang="en-US" dirty="0"/>
          </a:p>
        </p:txBody>
      </p:sp>
      <p:pic>
        <p:nvPicPr>
          <p:cNvPr id="26626" name="Picture 2" descr="http://img2.wikia.nocookie.net/__cb20100824054739/lego/images/4/44/Slimmed_Skelet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90800"/>
            <a:ext cx="1681046" cy="2600865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5562600" y="3352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0" name="Picture 6" descr="http://i.dailymail.co.uk/i/pix/2014/01/01/article-2532222-1A5DCD1000000578-549_306x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14600"/>
            <a:ext cx="1981200" cy="273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manner in which Presidents wield their power also informally changes the constitution (i.e. executive agreement v treaty)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Much like Congress clarifying its Constitutional powers, Presidents do the same. </a:t>
            </a:r>
            <a:endParaRPr lang="en-US" sz="2400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665680" cy="2505616"/>
          </a:xfrm>
          <a:prstGeom prst="rect">
            <a:avLst/>
          </a:prstGeom>
        </p:spPr>
      </p:pic>
      <p:pic>
        <p:nvPicPr>
          <p:cNvPr id="16386" name="Picture 2" descr="http://workersocialist.org/wp-content/uploads/2012/10/karzai-ob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3429000" cy="226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Woodrow Wilson said it best, “the Supreme Court is a constitutional convention in continuous session”</a:t>
            </a:r>
          </a:p>
          <a:p>
            <a:endParaRPr lang="en-US" dirty="0"/>
          </a:p>
          <a:p>
            <a:r>
              <a:rPr lang="en-US" dirty="0" smtClean="0"/>
              <a:t>The Courts are constantly redefining the Constitution with each and every ruling.</a:t>
            </a:r>
          </a:p>
          <a:p>
            <a:endParaRPr lang="en-US" dirty="0"/>
          </a:p>
          <a:p>
            <a:r>
              <a:rPr lang="en-US" dirty="0" smtClean="0"/>
              <a:t>They can interpret things to over-magnify or under-represent pieces of the document</a:t>
            </a:r>
            <a:endParaRPr lang="en-US" dirty="0"/>
          </a:p>
        </p:txBody>
      </p:sp>
      <p:pic>
        <p:nvPicPr>
          <p:cNvPr id="15363" name="Picture 3" descr="https://www.rainn.org/images/public-policy/state-federal-courts-page/supreme-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858819" cy="2886075"/>
          </a:xfrm>
          <a:prstGeom prst="rect">
            <a:avLst/>
          </a:prstGeom>
          <a:noFill/>
        </p:spPr>
      </p:pic>
      <p:pic>
        <p:nvPicPr>
          <p:cNvPr id="15365" name="Picture 5" descr="http://famousdc.com/wp-content/uploads/2014/01/Supreme_Court_US_2009-1024x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4144146" cy="2448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5181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Responsible for making the Electoral College into a “Rubber Stamp”</a:t>
            </a:r>
          </a:p>
          <a:p>
            <a:endParaRPr lang="en-US" dirty="0"/>
          </a:p>
          <a:p>
            <a:r>
              <a:rPr lang="en-US" dirty="0" smtClean="0"/>
              <a:t>No Law requires a nomination of candidates, yet we have huge conventions on election years to do just that.</a:t>
            </a:r>
          </a:p>
          <a:p>
            <a:endParaRPr lang="en-US" dirty="0"/>
          </a:p>
          <a:p>
            <a:r>
              <a:rPr lang="en-US" dirty="0" smtClean="0"/>
              <a:t>Political parties also dominate daily politics in Congress and Executive appointments hinge on these affiliations</a:t>
            </a:r>
            <a:endParaRPr lang="en-US" dirty="0"/>
          </a:p>
        </p:txBody>
      </p:sp>
      <p:pic>
        <p:nvPicPr>
          <p:cNvPr id="14338" name="Picture 2" descr="http://bento.cdn.pbs.org/hostedbento-prod/filer_public_thumbnails/filer_public/2013/03/22/political_parties_324122.jpeg__640x360_q85_crop_up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657601" cy="2057401"/>
          </a:xfrm>
          <a:prstGeom prst="rect">
            <a:avLst/>
          </a:prstGeom>
          <a:noFill/>
        </p:spPr>
      </p:pic>
      <p:pic>
        <p:nvPicPr>
          <p:cNvPr id="14340" name="Picture 4" descr="http://www.bet.com/content/betcom/news/features/vote-2012/news/politics/photos/2012/08/national-political-conventions-101/_jcr_content/image.custom1200x675x20.dimg/082312-politics-convention-democratic-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38608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Unwritten rules have great power as well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Cabinet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invoking the principle of the 25</a:t>
            </a:r>
            <a:r>
              <a:rPr lang="en-US" baseline="30000" dirty="0" smtClean="0"/>
              <a:t>th</a:t>
            </a:r>
            <a:r>
              <a:rPr lang="en-US" dirty="0" smtClean="0"/>
              <a:t> amendment prior to its actual establishment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Senatorial Courtesy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Terms as president until the 22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398</TotalTime>
  <Words>289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Constitutional Change by Other Means</vt:lpstr>
      <vt:lpstr>Why have anything other than formal methods?</vt:lpstr>
      <vt:lpstr>Methods of Informal Change</vt:lpstr>
      <vt:lpstr>Basic Legislation</vt:lpstr>
      <vt:lpstr>Executive Action</vt:lpstr>
      <vt:lpstr>Court Decisions</vt:lpstr>
      <vt:lpstr>Political Parties</vt:lpstr>
      <vt:lpstr>Custom</vt:lpstr>
    </vt:vector>
  </TitlesOfParts>
  <Company>MPCSD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Change by Other Means</dc:title>
  <dc:creator>stribes</dc:creator>
  <cp:lastModifiedBy>stribes</cp:lastModifiedBy>
  <cp:revision>33</cp:revision>
  <dcterms:created xsi:type="dcterms:W3CDTF">2014-10-07T13:35:13Z</dcterms:created>
  <dcterms:modified xsi:type="dcterms:W3CDTF">2015-03-17T00:36:00Z</dcterms:modified>
</cp:coreProperties>
</file>