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122EAF-C5A7-4308-9719-6134F93C28DE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83D708-A6CA-44C9-8B78-D90D7B960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 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Formal:</a:t>
            </a:r>
          </a:p>
          <a:p>
            <a:pPr>
              <a:buNone/>
            </a:pPr>
            <a:r>
              <a:rPr lang="en-US" dirty="0" smtClean="0"/>
              <a:t>-At least 30 years of age</a:t>
            </a:r>
          </a:p>
          <a:p>
            <a:pPr>
              <a:buNone/>
            </a:pPr>
            <a:r>
              <a:rPr lang="en-US" dirty="0" smtClean="0"/>
              <a:t>-Be a citizen for at least 9 years</a:t>
            </a:r>
          </a:p>
          <a:p>
            <a:pPr>
              <a:buNone/>
            </a:pPr>
            <a:r>
              <a:rPr lang="en-US" dirty="0" smtClean="0"/>
              <a:t>-inhabit the State you Represent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Much like the House of Representatives, the Senate can punish and expel its members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Qualifications for the Senate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Senators of Iowa:</a:t>
            </a:r>
          </a:p>
          <a:p>
            <a:pPr>
              <a:buNone/>
            </a:pPr>
            <a:r>
              <a:rPr lang="en-US" dirty="0" smtClean="0"/>
              <a:t>-Joni Ernst (R)(1</a:t>
            </a:r>
            <a:r>
              <a:rPr lang="en-US" baseline="30000" dirty="0" smtClean="0"/>
              <a:t>st</a:t>
            </a:r>
            <a:r>
              <a:rPr lang="en-US" dirty="0" smtClean="0"/>
              <a:t> Term)</a:t>
            </a:r>
          </a:p>
          <a:p>
            <a:pPr>
              <a:buNone/>
            </a:pPr>
            <a:r>
              <a:rPr lang="en-US" dirty="0" smtClean="0"/>
              <a:t>-Chuck Grassley (R)(6</a:t>
            </a:r>
            <a:r>
              <a:rPr lang="en-US" baseline="30000" dirty="0" smtClean="0"/>
              <a:t>th</a:t>
            </a:r>
            <a:r>
              <a:rPr lang="en-US" dirty="0" smtClean="0"/>
              <a:t> Term)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Representatives from Iowa: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-Rod Blum (R)(1</a:t>
            </a:r>
            <a:r>
              <a:rPr lang="en-US" baseline="30000" dirty="0" smtClean="0"/>
              <a:t>st</a:t>
            </a:r>
            <a:r>
              <a:rPr lang="en-US" dirty="0" smtClean="0"/>
              <a:t> Term)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-Dave Loebsack (D)(5</a:t>
            </a:r>
            <a:r>
              <a:rPr lang="en-US" baseline="30000" dirty="0" smtClean="0"/>
              <a:t>th</a:t>
            </a:r>
            <a:r>
              <a:rPr lang="en-US" dirty="0" smtClean="0"/>
              <a:t> Term)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-David Young (R)(1</a:t>
            </a:r>
            <a:r>
              <a:rPr lang="en-US" baseline="30000" dirty="0" smtClean="0"/>
              <a:t>st</a:t>
            </a:r>
            <a:r>
              <a:rPr lang="en-US" dirty="0" smtClean="0"/>
              <a:t> Term)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-Steve King (R)(7</a:t>
            </a:r>
            <a:r>
              <a:rPr lang="en-US" baseline="30000" dirty="0" smtClean="0"/>
              <a:t>th</a:t>
            </a:r>
            <a:r>
              <a:rPr lang="en-US" dirty="0" smtClean="0"/>
              <a:t> Term)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Members of Congress-The Iowa Delegation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of Congress have four major roles:</a:t>
            </a:r>
          </a:p>
          <a:p>
            <a:pPr marL="514350" indent="-514350">
              <a:buAutoNum type="arabicParenR"/>
            </a:pPr>
            <a:r>
              <a:rPr lang="en-US" dirty="0" smtClean="0"/>
              <a:t>Legislate</a:t>
            </a:r>
          </a:p>
          <a:p>
            <a:pPr marL="514350" indent="-514350">
              <a:buAutoNum type="arabicParenR"/>
            </a:pPr>
            <a:r>
              <a:rPr lang="en-US" dirty="0" smtClean="0"/>
              <a:t>Represent their Constituency</a:t>
            </a:r>
          </a:p>
          <a:p>
            <a:pPr marL="514350" indent="-514350">
              <a:buAutoNum type="arabicParenR"/>
            </a:pPr>
            <a:r>
              <a:rPr lang="en-US" dirty="0" smtClean="0"/>
              <a:t>Serve on Committees</a:t>
            </a:r>
          </a:p>
          <a:p>
            <a:pPr marL="514350" indent="-514350">
              <a:buAutoNum type="arabicParenR"/>
            </a:pPr>
            <a:r>
              <a:rPr lang="en-US" dirty="0" smtClean="0"/>
              <a:t>Play politics as they are politicians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 have four options when it comes to voting:</a:t>
            </a:r>
          </a:p>
          <a:p>
            <a:r>
              <a:rPr lang="en-US" dirty="0" smtClean="0"/>
              <a:t>Vote as a Trustee- vote on the merits of the issue or “call it as you see it”.</a:t>
            </a:r>
          </a:p>
          <a:p>
            <a:r>
              <a:rPr lang="en-US" dirty="0" smtClean="0"/>
              <a:t>Vote as a Delegate- vote as the “folks back home would want” and potentially suppress their own feelings.</a:t>
            </a:r>
          </a:p>
          <a:p>
            <a:r>
              <a:rPr lang="en-US" dirty="0" smtClean="0"/>
              <a:t>Vote as a Partisan- Vote as the party whip tells you.</a:t>
            </a:r>
          </a:p>
          <a:p>
            <a:r>
              <a:rPr lang="en-US" dirty="0" smtClean="0"/>
              <a:t>Vote as a Politico- A mixture of the above.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vote?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legislation to determine if it should make it to the floor.</a:t>
            </a:r>
          </a:p>
          <a:p>
            <a:endParaRPr lang="en-US" dirty="0"/>
          </a:p>
          <a:p>
            <a:r>
              <a:rPr lang="en-US" dirty="0" smtClean="0"/>
              <a:t>Act as the oversight function- determining if things are done the way they are suppose to be done.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as a Committee Member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resolve problems that may arise for citizens by helping them navigate the bureaucracy.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-Helping a Veteran receive the benefits that are due to them</a:t>
            </a:r>
          </a:p>
          <a:p>
            <a:pPr>
              <a:buNone/>
            </a:pPr>
            <a:r>
              <a:rPr lang="en-US" dirty="0" smtClean="0"/>
              <a:t>-Appointing candidates to the service academies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Servants of the Constituency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member of Congress makes roughly $200,000 a year.</a:t>
            </a:r>
          </a:p>
          <a:p>
            <a:endParaRPr lang="en-US" dirty="0"/>
          </a:p>
          <a:p>
            <a:r>
              <a:rPr lang="en-US" dirty="0" smtClean="0"/>
              <a:t>Offices and staffing, and the Franking privilege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Additionally, they receive tax cuts, travel allowances, health benefits, and the pension plan.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Legislative branch was the first branch established within our new government with Article I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The founders chose a bicameral legislature for a number of reasons:</a:t>
            </a:r>
          </a:p>
          <a:p>
            <a:pPr>
              <a:buNone/>
            </a:pPr>
            <a:r>
              <a:rPr lang="en-US" dirty="0" smtClean="0"/>
              <a:t>1) Historical rational (British Parliament is bicameral)</a:t>
            </a:r>
          </a:p>
          <a:p>
            <a:pPr>
              <a:buNone/>
            </a:pPr>
            <a:r>
              <a:rPr lang="en-US" dirty="0" smtClean="0"/>
              <a:t>2) Practical rational (to merge the New Jersey and Virginia plans)</a:t>
            </a:r>
          </a:p>
          <a:p>
            <a:pPr>
              <a:buNone/>
            </a:pPr>
            <a:r>
              <a:rPr lang="en-US" dirty="0" smtClean="0"/>
              <a:t>3) Theoretical rational (it acts as a check on power)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have a bicameral legislature?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term in Congress lasts two years. Starting at noon on January 3</a:t>
            </a:r>
            <a:r>
              <a:rPr lang="en-US" baseline="30000" dirty="0" smtClean="0"/>
              <a:t>rd</a:t>
            </a:r>
            <a:r>
              <a:rPr lang="en-US" dirty="0" smtClean="0"/>
              <a:t> and ending at 11:59 two years later</a:t>
            </a:r>
          </a:p>
          <a:p>
            <a:endParaRPr lang="en-US" dirty="0"/>
          </a:p>
          <a:p>
            <a:r>
              <a:rPr lang="en-US" dirty="0" smtClean="0"/>
              <a:t>A session is the time they actually assemble. There are two sessions a year. </a:t>
            </a:r>
          </a:p>
          <a:p>
            <a:endParaRPr lang="en-US" dirty="0"/>
          </a:p>
          <a:p>
            <a:r>
              <a:rPr lang="en-US" dirty="0" smtClean="0"/>
              <a:t>When congress adjourns, they are suspending work until the next session begins. Remember both houses must have permission from the other to adjourn.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Congress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President can call both  or only one of the two houses back to work.</a:t>
            </a:r>
          </a:p>
          <a:p>
            <a:endParaRPr lang="en-US" dirty="0"/>
          </a:p>
          <a:p>
            <a:r>
              <a:rPr lang="en-US" dirty="0" smtClean="0"/>
              <a:t>However given the nature of the sessions nearly being year round, this may never be needed again.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Sessions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House of Representatives is made up of 435 members, with a minimum of one per State. </a:t>
            </a:r>
          </a:p>
          <a:p>
            <a:endParaRPr lang="en-US" dirty="0"/>
          </a:p>
          <a:p>
            <a:r>
              <a:rPr lang="en-US" dirty="0" smtClean="0"/>
              <a:t>The District of Columbia, Guam, Virgin Islands, and American Samoa, select delegates to represent their interests. But they are not voting members (Puerto Rico has a resident commissioner that works in the same manner)</a:t>
            </a:r>
          </a:p>
          <a:p>
            <a:endParaRPr lang="en-US" dirty="0"/>
          </a:p>
          <a:p>
            <a:r>
              <a:rPr lang="en-US" dirty="0" smtClean="0"/>
              <a:t>The whole House of Representatives is up for reelection every two years. There is no term limit set currently.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of Representatives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Reapportionment occurs every ten years with our national census.</a:t>
            </a:r>
          </a:p>
          <a:p>
            <a:endParaRPr lang="en-US" dirty="0"/>
          </a:p>
          <a:p>
            <a:r>
              <a:rPr lang="en-US" dirty="0" smtClean="0"/>
              <a:t>In 1929 Congress established that the House of Representatives would no longer grow (to prevent making the body too bloated to be effective) </a:t>
            </a:r>
          </a:p>
          <a:p>
            <a:r>
              <a:rPr lang="en-US" dirty="0" smtClean="0"/>
              <a:t>Now reapportionment should work out to about 1 representative for every 650,000 people.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determine who gets what number of seats?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Member District- the seat goes to who ever wins a plurality within a set district</a:t>
            </a:r>
          </a:p>
          <a:p>
            <a:endParaRPr lang="en-US" dirty="0"/>
          </a:p>
          <a:p>
            <a:r>
              <a:rPr lang="en-US" dirty="0" smtClean="0"/>
              <a:t>Gerrymandering- Setting districts to either over-represent or under-represent a group within the electorate.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for Congressional Districts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Formal:</a:t>
            </a:r>
          </a:p>
          <a:p>
            <a:pPr>
              <a:buNone/>
            </a:pPr>
            <a:r>
              <a:rPr lang="en-US" dirty="0" smtClean="0"/>
              <a:t>-At least 25</a:t>
            </a:r>
          </a:p>
          <a:p>
            <a:pPr>
              <a:buNone/>
            </a:pPr>
            <a:r>
              <a:rPr lang="en-US" dirty="0" smtClean="0"/>
              <a:t>-Citizen of the U.S. for 7 years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/>
              <a:t>I</a:t>
            </a:r>
            <a:r>
              <a:rPr lang="en-US" dirty="0" smtClean="0"/>
              <a:t>nhabit the State you Represent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Members can be punished for disorderly behavior with a majority vote and expel a member with 2/3</a:t>
            </a:r>
            <a:r>
              <a:rPr lang="en-US" baseline="30000" dirty="0" smtClean="0"/>
              <a:t>rds</a:t>
            </a:r>
            <a:r>
              <a:rPr lang="en-US" dirty="0" smtClean="0"/>
              <a:t> vote.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Qualifications for the House of Representatives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made up of 100 members, two from each state.</a:t>
            </a:r>
          </a:p>
          <a:p>
            <a:endParaRPr lang="en-US" dirty="0"/>
          </a:p>
          <a:p>
            <a:r>
              <a:rPr lang="en-US" dirty="0" smtClean="0"/>
              <a:t>They serve a six year term, with only 1/3 being up for reelection every two years.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longer term insulates the Senate from political reverberations and allows them to look at issues with a more measured approach.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593</TotalTime>
  <Words>782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Congress</vt:lpstr>
      <vt:lpstr>Why do we have a bicameral legislature?</vt:lpstr>
      <vt:lpstr>Terms of Congress</vt:lpstr>
      <vt:lpstr>Special Sessions</vt:lpstr>
      <vt:lpstr>The House of Representatives</vt:lpstr>
      <vt:lpstr>How do we determine who gets what number of seats?</vt:lpstr>
      <vt:lpstr>Vocabulary for Congressional Districts</vt:lpstr>
      <vt:lpstr>Qualifications for the House of Representatives</vt:lpstr>
      <vt:lpstr>The Senate</vt:lpstr>
      <vt:lpstr>Qualifications for the Senate</vt:lpstr>
      <vt:lpstr>Members of Congress-The Iowa Delegation</vt:lpstr>
      <vt:lpstr>The Job</vt:lpstr>
      <vt:lpstr>How do they vote?</vt:lpstr>
      <vt:lpstr>Roles as a Committee Member</vt:lpstr>
      <vt:lpstr>As Servants of the Constituency</vt:lpstr>
      <vt:lpstr>Compensation</vt:lpstr>
    </vt:vector>
  </TitlesOfParts>
  <Company>MPCSD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</dc:title>
  <dc:creator>stribes</dc:creator>
  <cp:lastModifiedBy>stribes</cp:lastModifiedBy>
  <cp:revision>39</cp:revision>
  <dcterms:created xsi:type="dcterms:W3CDTF">2014-11-24T14:06:01Z</dcterms:created>
  <dcterms:modified xsi:type="dcterms:W3CDTF">2015-03-17T00:33:22Z</dcterms:modified>
</cp:coreProperties>
</file>